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41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2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44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8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791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70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18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2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277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46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87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870A7-245E-4B48-8AE7-51ED494FAF85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F69F0-BEE5-4C99-A1BA-41149EC7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3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9"/>
            <a:ext cx="12192000" cy="685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0532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600">
        <p15:prstTrans prst="pageCurlSingle"/>
      </p:transition>
    </mc:Choice>
    <mc:Fallback>
      <p:transition spd="slow" advTm="6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4890"/>
          </a:xfrm>
        </p:spPr>
      </p:pic>
    </p:spTree>
    <p:extLst>
      <p:ext uri="{BB962C8B-B14F-4D97-AF65-F5344CB8AC3E}">
        <p14:creationId xmlns:p14="http://schemas.microsoft.com/office/powerpoint/2010/main" val="40650625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600">
        <p15:prstTrans prst="pageCurlSingle"/>
      </p:transition>
    </mc:Choice>
    <mc:Fallback>
      <p:transition spd="slow" advTm="6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4890"/>
          </a:xfrm>
        </p:spPr>
      </p:pic>
    </p:spTree>
    <p:extLst>
      <p:ext uri="{BB962C8B-B14F-4D97-AF65-F5344CB8AC3E}">
        <p14:creationId xmlns:p14="http://schemas.microsoft.com/office/powerpoint/2010/main" val="38366274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600">
        <p15:prstTrans prst="pageCurlDouble"/>
      </p:transition>
    </mc:Choice>
    <mc:Fallback>
      <p:transition spd="slow" advTm="6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60424" cy="6883046"/>
          </a:xfrm>
        </p:spPr>
      </p:pic>
    </p:spTree>
    <p:extLst>
      <p:ext uri="{BB962C8B-B14F-4D97-AF65-F5344CB8AC3E}">
        <p14:creationId xmlns:p14="http://schemas.microsoft.com/office/powerpoint/2010/main" val="15220448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600">
        <p15:prstTrans prst="pageCurlDouble"/>
      </p:transition>
    </mc:Choice>
    <mc:Fallback>
      <p:transition spd="slow" advTm="6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2126"/>
          </a:xfrm>
        </p:spPr>
      </p:pic>
    </p:spTree>
    <p:extLst>
      <p:ext uri="{BB962C8B-B14F-4D97-AF65-F5344CB8AC3E}">
        <p14:creationId xmlns:p14="http://schemas.microsoft.com/office/powerpoint/2010/main" val="10008582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600">
        <p15:prstTrans prst="pageCurlDouble"/>
      </p:transition>
    </mc:Choice>
    <mc:Fallback>
      <p:transition spd="slow" advTm="6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8180" y="0"/>
            <a:ext cx="12290179" cy="6889222"/>
          </a:xfrm>
        </p:spPr>
      </p:pic>
    </p:spTree>
    <p:extLst>
      <p:ext uri="{BB962C8B-B14F-4D97-AF65-F5344CB8AC3E}">
        <p14:creationId xmlns:p14="http://schemas.microsoft.com/office/powerpoint/2010/main" val="27132062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600">
        <p15:prstTrans prst="pageCurlDouble"/>
      </p:transition>
    </mc:Choice>
    <mc:Fallback>
      <p:transition spd="slow" advTm="6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382" y="0"/>
            <a:ext cx="12260382" cy="6993199"/>
          </a:xfrm>
        </p:spPr>
      </p:pic>
    </p:spTree>
    <p:extLst>
      <p:ext uri="{BB962C8B-B14F-4D97-AF65-F5344CB8AC3E}">
        <p14:creationId xmlns:p14="http://schemas.microsoft.com/office/powerpoint/2010/main" val="14453202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600">
        <p15:prstTrans prst="pageCurlDouble"/>
      </p:transition>
    </mc:Choice>
    <mc:Fallback>
      <p:transition spd="slow" advTm="6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1307" cy="6858000"/>
          </a:xfrm>
        </p:spPr>
      </p:pic>
    </p:spTree>
    <p:extLst>
      <p:ext uri="{BB962C8B-B14F-4D97-AF65-F5344CB8AC3E}">
        <p14:creationId xmlns:p14="http://schemas.microsoft.com/office/powerpoint/2010/main" val="31616346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600">
        <p15:prstTrans prst="pageCurlDouble"/>
        <p:sndAc>
          <p:stSnd>
            <p:snd r:embed="rId2" name="wind.wav"/>
          </p:stSnd>
        </p:sndAc>
      </p:transition>
    </mc:Choice>
    <mc:Fallback>
      <p:transition spd="slow" advTm="60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CHIEF E OFFICER</dc:creator>
  <cp:lastModifiedBy>CHIEF E OFFICER</cp:lastModifiedBy>
  <cp:revision>2</cp:revision>
  <dcterms:created xsi:type="dcterms:W3CDTF">2026-04-25T13:11:05Z</dcterms:created>
  <dcterms:modified xsi:type="dcterms:W3CDTF">2026-04-25T13:20:25Z</dcterms:modified>
</cp:coreProperties>
</file>